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0" r:id="rId5"/>
    <p:sldId id="261" r:id="rId6"/>
    <p:sldId id="271" r:id="rId7"/>
    <p:sldId id="257" r:id="rId8"/>
    <p:sldId id="265" r:id="rId9"/>
    <p:sldId id="266" r:id="rId10"/>
    <p:sldId id="267" r:id="rId11"/>
    <p:sldId id="269" r:id="rId12"/>
    <p:sldId id="26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FF"/>
    <a:srgbClr val="FFA0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1" d="100"/>
          <a:sy n="41" d="100"/>
        </p:scale>
        <p:origin x="46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437937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5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br>
              <a:rPr lang="ru-RU" sz="5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 и дети»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Музыкальный руководитель</a:t>
            </a:r>
            <a:br>
              <a:rPr lang="ru-RU" sz="2200" dirty="0" smtClean="0"/>
            </a:br>
            <a:r>
              <a:rPr lang="ru-RU" sz="2200" dirty="0" smtClean="0"/>
              <a:t> МАДОУ ЦРР «Добрянский детский сад №16»</a:t>
            </a:r>
            <a:br>
              <a:rPr lang="ru-RU" sz="2200" dirty="0" smtClean="0"/>
            </a:br>
            <a:r>
              <a:rPr lang="ru-RU" sz="2200" dirty="0" err="1" smtClean="0"/>
              <a:t>Е.Ф.Ганицева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Поощрять любое проявление песенного и танцевального творчества малыша, петь, и танцевать вместе с ним.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d40df25276de99aacc262da6ead1b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27810"/>
            <a:ext cx="5943454" cy="411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71448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Такое совместное времяпрепровождение принесет массу положительных эмоций и Вам, и Вашему малышу!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70300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86124"/>
            <a:ext cx="4500594" cy="337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Устраивайте «домашние концерты», «музыкальные вечера»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может быть музыкальный номер- «подарок» на день рождения бабушке , или просто развлечение от скуки в ненастную погоду 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отсутствие музыкальных инструментов не станет помехой! Проявите фантазию- обычные кастрюли с успехом заменят барабаны, яйца из-под киндер- «сюрпризов» , наполненные крупой, превратятся в маракасы, листы бумаги будут издавать таинственное шуршание, а крышки от кастрюль станут на время литаврами!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музыкального воспитания в детском саду: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воспитание»/ Н.А. Ветлугина, И.Л. Дзержинская, Л.Н. Комиссарова и др.; Под ред. Н.А. Ветлугиной. – 3-е изд.,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доп. – М.: Просвещение, 1989. – 270 с.: нот.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Гармоничное  сочетание умственного  и физического развития, нравственной чистоты и эстетического отношения к жизни и искусству – необходимые условия формирования целостной личности. Достижению   этой  цели   во  многом способствует правильная организация </a:t>
            </a:r>
            <a:r>
              <a:rPr lang="ru-RU" sz="6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Взаимодействие и сотрудничество педагогов и родителей в этой работе  при объединении усилий непременно приведет к положительному результату.  </a:t>
            </a:r>
          </a:p>
          <a:p>
            <a:pPr algn="just">
              <a:lnSpc>
                <a:spcPct val="120000"/>
              </a:lnSpc>
              <a:buNone/>
            </a:pPr>
            <a:endParaRPr lang="ru-RU" sz="6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Почему же музыкальному  воспитанию придается такое большое значение?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y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643314"/>
            <a:ext cx="1857388" cy="2600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эстетического воспитания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Эстетическое воспитание направлено на развитие способностей дошкольников воспринимать, чувствовать и понимать прекрасное, замечать хорошее и плохое.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Музыка волнует маленького слушателя, вызывает ответные реакции, знакомит с жизненными явлениями, рождает ассоциации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формирования морального облика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Музыка, непосредственно воздействуя на чувства ребенка, формирует его моральный облик. Воздействие музыки бывает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подчас более сильным, чем уговоры или указания.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Знакомя детей с произведениями различного  эмоционально-образного содержания, мы побуждаем их к сопереживанию. Разнообразные чувства, возникающие при восприятии музыки, обогащают переживания детей, их духовный мир.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 остаться равнодушным при прослушивании «Болезни куклы» или «Бабы-Яги» П.И.Чайковского , дети живо реагируют на яркие характерные образы, сопереживают , «вживаются» в  роли персонажей 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Восприятие музыки тесно связано с умственными процессами,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т. е. требует внимания, наблюдательности, сообразительности.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Дети прислушиваются к звучанию, отвечают на вопросы педагога, определяют общий характер пьесы, делают первые обобщения и сравнения 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Эти первые попытки эстетической оценки требуют активной умственной деятельности и направляются педагогом.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активизации умственных способностей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044689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79098"/>
            <a:ext cx="1928826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воздействует на общее состояние всего организма человека, вызывает реакции, связанные с изменением кровообращения, дыхания. Грамотно подобранной музыкой  можно вызвать или ослабить психическое возбуждение. Например, чересчур перевозбужденный ребенок благодаря спокойной музыке может успокоиться, а ритмичная музыка способна взбодрить, придать решимости, поднять настроение.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 голосовой аппарат, укрепляет голосовые связки, улучшает речь .Так, врачи-логопеды используют пение при лечении заикания. Правильная поза поющих регулирует и углубляет дыхание. 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 движения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улучшают осанку ребенка, координацию, вырабатывают четкость ходьбы и легкость бега.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5813f1b738866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5357826"/>
            <a:ext cx="1714512" cy="12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Поддержите интерес своих детей к музыке!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для этого нужно сделать?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14752"/>
            <a:ext cx="2143140" cy="263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дома классическую, народную, детскую музыку вместе с ребенком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стоит усердствовать с громкостью звучания, она не должна превышать громкость обычной разговорной речи.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музыку дома лучше 1-2 раз в день по 10-15 минут , этого будет вполне достаточно, при этом можно включать ее фоном, например при рисовании, и даже придумать и нарисовать какую-либо музыкальную историю.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46857191_ris2.jpg"/>
          <p:cNvPicPr>
            <a:picLocks noChangeAspect="1"/>
          </p:cNvPicPr>
          <p:nvPr/>
        </p:nvPicPr>
        <p:blipFill>
          <a:blip r:embed="rId2" cstate="print">
            <a:lum contrast="5000"/>
          </a:blip>
          <a:stretch>
            <a:fillRect/>
          </a:stretch>
        </p:blipFill>
        <p:spPr>
          <a:xfrm>
            <a:off x="2143108" y="3446855"/>
            <a:ext cx="4548193" cy="3411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ozovaya-gi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94768">
            <a:off x="329365" y="2600816"/>
            <a:ext cx="3667124" cy="233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Приобретать музыкальные игрушки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могут быть как звучащие музыкальные игрушки, так и неозвученные. Такие игрушки помогут почувствовать себя ребенку  настоящим маленьким музыкантом.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000372"/>
            <a:ext cx="1699176" cy="186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ac0ef5b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857760"/>
            <a:ext cx="2117989" cy="160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01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071678"/>
            <a:ext cx="2190732" cy="219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211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429132"/>
            <a:ext cx="2998587" cy="2257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488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  Консультация  для родителей «Музыка и дети»  Музыкальный руководитель  МАДОУ ЦРР «Добрянский детский сад №16» Е.Ф.Ганицева </vt:lpstr>
      <vt:lpstr>Презентация PowerPoint</vt:lpstr>
      <vt:lpstr>Музыка – средство  эстетического воспитания ребенка.</vt:lpstr>
      <vt:lpstr>Музыка – средство формирования морального облика ребенка.</vt:lpstr>
      <vt:lpstr> </vt:lpstr>
      <vt:lpstr>Музыка – средство  физического воспитания.</vt:lpstr>
      <vt:lpstr>Уважаемые родители! Поддержите интерес своих детей к музыке!</vt:lpstr>
      <vt:lpstr>Слушать дома классическую, народную, детскую музыку вместе с ребенком. </vt:lpstr>
      <vt:lpstr>Приобретать музыкальные игрушки</vt:lpstr>
      <vt:lpstr>Поощрять любое проявление песенного и танцевального творчества малыша, петь, и танцевать вместе с ним.</vt:lpstr>
      <vt:lpstr>Устраивайте «домашние концерты», «музыкальные вечера»</vt:lpstr>
      <vt:lpstr>Спасибо  за  внимание! </vt:lpstr>
      <vt:lpstr>Используемая литература: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2013-03-02T11:51:33Z</dcterms:created>
  <dcterms:modified xsi:type="dcterms:W3CDTF">2021-03-11T09:07:23Z</dcterms:modified>
</cp:coreProperties>
</file>