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2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5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4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3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6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2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0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D191AE-1C38-42E7-8766-85C0A47130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616634-AF14-4A99-A763-FF8BEC74CBB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4799"/>
            <a:ext cx="9144000" cy="72519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МАДОУ ЦРР ДДС №16 «Берёзка»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424546"/>
            <a:ext cx="10091651" cy="124691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5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1.«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Открытие спортивной площадки</a:t>
            </a:r>
            <a:r>
              <a:rPr lang="ru-RU" sz="5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11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863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Безопасное поведение на воде</a:t>
            </a:r>
            <a:endParaRPr lang="ru-RU" sz="3600" dirty="0"/>
          </a:p>
        </p:txBody>
      </p:sp>
      <p:pic>
        <p:nvPicPr>
          <p:cNvPr id="3" name="Рисунок 2" descr="C:\Users\User\Desktop\безопасность\20190603_100223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3" y="1855198"/>
            <a:ext cx="5940425" cy="445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09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Пожарная безопасность</a:t>
            </a:r>
            <a:endParaRPr lang="ru-RU" sz="3600" dirty="0"/>
          </a:p>
        </p:txBody>
      </p:sp>
      <p:pic>
        <p:nvPicPr>
          <p:cNvPr id="3" name="Рисунок 2" descr="C:\Users\User\Desktop\безопасность\20190603_1059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6"/>
          <a:stretch/>
        </p:blipFill>
        <p:spPr bwMode="auto">
          <a:xfrm>
            <a:off x="95003" y="1947553"/>
            <a:ext cx="4952010" cy="4132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AppData\Local\Microsoft\Windows\Temporary Internet Files\Content.Word\20190603_1104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21135" r="3366" b="3206"/>
          <a:stretch/>
        </p:blipFill>
        <p:spPr bwMode="auto">
          <a:xfrm rot="10800000">
            <a:off x="6638305" y="2012866"/>
            <a:ext cx="5412821" cy="4001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286603"/>
            <a:ext cx="10633166" cy="83561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Безопасное поведение дома и во дворе</a:t>
            </a:r>
            <a:endParaRPr lang="ru-RU" sz="3600" dirty="0"/>
          </a:p>
        </p:txBody>
      </p:sp>
      <p:pic>
        <p:nvPicPr>
          <p:cNvPr id="3" name="Рисунок 2" descr="C:\Users\User\Desktop\безопасность\20190603_1109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" y="2196935"/>
            <a:ext cx="4695289" cy="389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Microsoft\Windows\Temporary Internet Files\Content.Word\20190603_1011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8977" r="-3526" b="15791"/>
          <a:stretch/>
        </p:blipFill>
        <p:spPr bwMode="auto">
          <a:xfrm>
            <a:off x="6614556" y="2196935"/>
            <a:ext cx="5577444" cy="3895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4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207819"/>
            <a:ext cx="10058400" cy="75368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Приветствие гостей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01" y="775854"/>
            <a:ext cx="7041988" cy="5281491"/>
          </a:xfrm>
        </p:spPr>
      </p:pic>
    </p:spTree>
    <p:extLst>
      <p:ext uri="{BB962C8B-B14F-4D97-AF65-F5344CB8AC3E}">
        <p14:creationId xmlns:p14="http://schemas.microsoft.com/office/powerpoint/2010/main" val="9358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07818"/>
            <a:ext cx="11626735" cy="8229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Спортивная площадка – подарок ООО«ЛУКОЙЛ – ПЕРМЬ»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8" y="1272130"/>
            <a:ext cx="7292927" cy="5469696"/>
          </a:xfrm>
        </p:spPr>
      </p:pic>
    </p:spTree>
    <p:extLst>
      <p:ext uri="{BB962C8B-B14F-4D97-AF65-F5344CB8AC3E}">
        <p14:creationId xmlns:p14="http://schemas.microsoft.com/office/powerpoint/2010/main" val="10637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8" y="401782"/>
            <a:ext cx="10058400" cy="739833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Флешмоб</a:t>
            </a:r>
            <a:r>
              <a:rPr lang="ru-RU" sz="3600" dirty="0" smtClean="0"/>
              <a:t> в исполнении детей подготовительной группы «Танцуй-замри»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1141615"/>
            <a:ext cx="7616488" cy="5712366"/>
          </a:xfrm>
        </p:spPr>
      </p:pic>
    </p:spTree>
    <p:extLst>
      <p:ext uri="{BB962C8B-B14F-4D97-AF65-F5344CB8AC3E}">
        <p14:creationId xmlns:p14="http://schemas.microsoft.com/office/powerpoint/2010/main" val="3528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52" y="15238"/>
            <a:ext cx="10058400" cy="7813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Преодоление полосы препятствий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9" y="989214"/>
            <a:ext cx="5903884" cy="44279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0" y="857453"/>
            <a:ext cx="4599709" cy="59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764" cy="43745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0"/>
            <a:ext cx="5832764" cy="437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2494671"/>
            <a:ext cx="5777345" cy="43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Праздник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«День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защиты детей»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5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91" y="286604"/>
            <a:ext cx="10116589" cy="8633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Подвижные игры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00" y="1253331"/>
            <a:ext cx="9325227" cy="5245440"/>
          </a:xfrm>
        </p:spPr>
      </p:pic>
    </p:spTree>
    <p:extLst>
      <p:ext uri="{BB962C8B-B14F-4D97-AF65-F5344CB8AC3E}">
        <p14:creationId xmlns:p14="http://schemas.microsoft.com/office/powerpoint/2010/main" val="240989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103662"/>
            <a:ext cx="6106886" cy="458016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528504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53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МАДОУ ЦРР ДДС №16 «Берёзка»</vt:lpstr>
      <vt:lpstr>Приветствие гостей</vt:lpstr>
      <vt:lpstr>Спортивная площадка – подарок ООО«ЛУКОЙЛ – ПЕРМЬ»</vt:lpstr>
      <vt:lpstr>Флешмоб в исполнении детей подготовительной группы «Танцуй-замри»</vt:lpstr>
      <vt:lpstr>Преодоление полосы препятствий</vt:lpstr>
      <vt:lpstr>Презентация PowerPoint</vt:lpstr>
      <vt:lpstr>2. Праздник «День защиты детей» </vt:lpstr>
      <vt:lpstr>Подвижные игры</vt:lpstr>
      <vt:lpstr>Презентация PowerPoint</vt:lpstr>
      <vt:lpstr>Безопасное поведение на воде</vt:lpstr>
      <vt:lpstr>Пожарная безопасность</vt:lpstr>
      <vt:lpstr>Безопасное поведение дома и во дворе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ДДС №16 «Берёзка»</dc:title>
  <dc:creator>User</dc:creator>
  <cp:lastModifiedBy>User</cp:lastModifiedBy>
  <cp:revision>7</cp:revision>
  <dcterms:created xsi:type="dcterms:W3CDTF">2019-06-06T06:49:36Z</dcterms:created>
  <dcterms:modified xsi:type="dcterms:W3CDTF">2019-06-07T04:36:59Z</dcterms:modified>
</cp:coreProperties>
</file>