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4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55776" cy="19168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332656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первой категории «Центр развития ребёнка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Добрянский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детский сад № 16 «Берёзка»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2348880"/>
            <a:ext cx="54726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Отчёт о проведённых мероприятиях по пожарной безопасности в период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11.01.2021г. по 31.03.2021 г.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6583592061.jpg"/>
          <p:cNvPicPr>
            <a:picLocks noChangeAspect="1"/>
          </p:cNvPicPr>
          <p:nvPr/>
        </p:nvPicPr>
        <p:blipFill>
          <a:blip r:embed="rId2" cstate="print"/>
          <a:srcRect t="10106"/>
          <a:stretch>
            <a:fillRect/>
          </a:stretch>
        </p:blipFill>
        <p:spPr>
          <a:xfrm>
            <a:off x="6444208" y="2060848"/>
            <a:ext cx="2483768" cy="1674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51520" y="260648"/>
            <a:ext cx="8892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Мероприятия по пожарной безопасности, проведённые в отчётный период в МАДОУ ЦРР «ДДС № 16 «Берёзка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ТЕМАТИЧЕСКИЕ БЕСЕДЫ: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616583592057.jpg"/>
          <p:cNvPicPr>
            <a:picLocks noChangeAspect="1"/>
          </p:cNvPicPr>
          <p:nvPr/>
        </p:nvPicPr>
        <p:blipFill>
          <a:blip r:embed="rId3" cstate="print"/>
          <a:srcRect t="17113"/>
          <a:stretch>
            <a:fillRect/>
          </a:stretch>
        </p:blipFill>
        <p:spPr>
          <a:xfrm>
            <a:off x="3059832" y="1817580"/>
            <a:ext cx="3096344" cy="1924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6165837603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3879048"/>
            <a:ext cx="3744416" cy="2808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6165837604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204864"/>
            <a:ext cx="2754306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НЕПОСРЕДСТВЕНО-ОБРАЗОВАТЕЛЬНАЯ ДЕЯТЕЛЬНОСТЬ</a:t>
            </a:r>
            <a:r>
              <a:rPr lang="ru-RU" b="1" dirty="0" smtClean="0"/>
              <a:t>:</a:t>
            </a:r>
            <a:endParaRPr lang="ru-RU" b="1" dirty="0"/>
          </a:p>
        </p:txBody>
      </p:sp>
      <p:pic>
        <p:nvPicPr>
          <p:cNvPr id="3" name="Рисунок 2" descr="16165837603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509120"/>
            <a:ext cx="2808313" cy="2106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16165837603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509120"/>
            <a:ext cx="2808312" cy="2106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16165837604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196752"/>
            <a:ext cx="2304256" cy="3072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6165837604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1196752"/>
            <a:ext cx="232225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161658376036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1196752"/>
            <a:ext cx="232225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16165837604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4509120"/>
            <a:ext cx="2843808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837603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700808"/>
            <a:ext cx="3330370" cy="4440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67544" y="404664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ДИДАКТИЧЕСКИЕ И СЮЖЕТНО-РОЛЕВЫЕ ИГРЫ:</a:t>
            </a:r>
          </a:p>
        </p:txBody>
      </p:sp>
      <p:pic>
        <p:nvPicPr>
          <p:cNvPr id="4" name="Рисунок 3" descr="1616583760327.jpg"/>
          <p:cNvPicPr>
            <a:picLocks noChangeAspect="1"/>
          </p:cNvPicPr>
          <p:nvPr/>
        </p:nvPicPr>
        <p:blipFill>
          <a:blip r:embed="rId3" cstate="print"/>
          <a:srcRect b="6522"/>
          <a:stretch>
            <a:fillRect/>
          </a:stretch>
        </p:blipFill>
        <p:spPr>
          <a:xfrm>
            <a:off x="2915816" y="980728"/>
            <a:ext cx="2484276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6165837603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4221088"/>
            <a:ext cx="3240360" cy="2430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616583760367.jpg"/>
          <p:cNvPicPr>
            <a:picLocks noChangeAspect="1"/>
          </p:cNvPicPr>
          <p:nvPr/>
        </p:nvPicPr>
        <p:blipFill>
          <a:blip r:embed="rId5" cstate="print"/>
          <a:srcRect b="6522"/>
          <a:stretch>
            <a:fillRect/>
          </a:stretch>
        </p:blipFill>
        <p:spPr>
          <a:xfrm>
            <a:off x="251520" y="980728"/>
            <a:ext cx="2484276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837603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3024336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16165837603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916832"/>
            <a:ext cx="5256584" cy="3945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39552" y="54868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ПРОСМОТР ТЕМАТИЧЕСКИХ МУЛЬТФИЛЬМОВ И ВИДЕОРОЛИКОВ: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5837053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988840"/>
            <a:ext cx="2625756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1616583705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5842" y="1628800"/>
            <a:ext cx="5736637" cy="4302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43608" y="54868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СОЗДАНИЕ СТЕНГАЗЕТЫ: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6583705324.jpg"/>
          <p:cNvPicPr>
            <a:picLocks noChangeAspect="1"/>
          </p:cNvPicPr>
          <p:nvPr/>
        </p:nvPicPr>
        <p:blipFill>
          <a:blip r:embed="rId2" cstate="print"/>
          <a:srcRect l="11986" t="8990"/>
          <a:stretch>
            <a:fillRect/>
          </a:stretch>
        </p:blipFill>
        <p:spPr>
          <a:xfrm>
            <a:off x="179512" y="3789040"/>
            <a:ext cx="2071500" cy="2856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6165837603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7764" y="3789040"/>
            <a:ext cx="2121700" cy="2828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6165837603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646578"/>
            <a:ext cx="2304256" cy="1729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616583760340.jpg"/>
          <p:cNvPicPr>
            <a:picLocks noChangeAspect="1"/>
          </p:cNvPicPr>
          <p:nvPr/>
        </p:nvPicPr>
        <p:blipFill>
          <a:blip r:embed="rId5" cstate="print"/>
          <a:srcRect b="12158"/>
          <a:stretch>
            <a:fillRect/>
          </a:stretch>
        </p:blipFill>
        <p:spPr>
          <a:xfrm>
            <a:off x="3131840" y="1628800"/>
            <a:ext cx="2620984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1616583705310.jpg"/>
          <p:cNvPicPr>
            <a:picLocks noChangeAspect="1"/>
          </p:cNvPicPr>
          <p:nvPr/>
        </p:nvPicPr>
        <p:blipFill>
          <a:blip r:embed="rId6" cstate="print"/>
          <a:srcRect l="8642" t="4321" r="13581"/>
          <a:stretch>
            <a:fillRect/>
          </a:stretch>
        </p:blipFill>
        <p:spPr>
          <a:xfrm>
            <a:off x="4831924" y="3789040"/>
            <a:ext cx="1708917" cy="2803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161658376038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1628800"/>
            <a:ext cx="2304256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161658376044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3765038"/>
            <a:ext cx="2139701" cy="2852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95536" y="33265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ИНФОРМАЦИЯ ДЛЯ РОДИТЕЛЕЙ ВОСПИТАННИКОВ: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9592" y="1052736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ПАПКИ-ПЕРЕДВИЖКИ, ПАМЯТКИ, БУКЛЕТЫ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85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NNNN</dc:creator>
  <cp:lastModifiedBy>Пользователь</cp:lastModifiedBy>
  <cp:revision>15</cp:revision>
  <dcterms:created xsi:type="dcterms:W3CDTF">2021-03-23T20:56:50Z</dcterms:created>
  <dcterms:modified xsi:type="dcterms:W3CDTF">2021-03-25T15:31:21Z</dcterms:modified>
</cp:coreProperties>
</file>