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69" autoAdjust="0"/>
    <p:restoredTop sz="94660"/>
  </p:normalViewPr>
  <p:slideViewPr>
    <p:cSldViewPr snapToGrid="0">
      <p:cViewPr varScale="1">
        <p:scale>
          <a:sx n="45" d="100"/>
          <a:sy n="45" d="100"/>
        </p:scale>
        <p:origin x="874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E3B3E-DEE0-43D5-89F1-B6D31F1B97DC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CA47D-3D62-4240-8D3C-C475316674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6253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232">
        <p15:prstTrans prst="pageCurlDouble"/>
      </p:transition>
    </mc:Choice>
    <mc:Fallback xmlns="">
      <p:transition spd="slow" advTm="6232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E3B3E-DEE0-43D5-89F1-B6D31F1B97DC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CA47D-3D62-4240-8D3C-C475316674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4967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232">
        <p15:prstTrans prst="pageCurlDouble"/>
      </p:transition>
    </mc:Choice>
    <mc:Fallback xmlns="">
      <p:transition spd="slow" advTm="6232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E3B3E-DEE0-43D5-89F1-B6D31F1B97DC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CA47D-3D62-4240-8D3C-C475316674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30401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232">
        <p15:prstTrans prst="pageCurlDouble"/>
      </p:transition>
    </mc:Choice>
    <mc:Fallback xmlns="">
      <p:transition spd="slow" advTm="6232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E3B3E-DEE0-43D5-89F1-B6D31F1B97DC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CA47D-3D62-4240-8D3C-C475316674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13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232">
        <p15:prstTrans prst="pageCurlDouble"/>
      </p:transition>
    </mc:Choice>
    <mc:Fallback xmlns="">
      <p:transition spd="slow" advTm="6232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E3B3E-DEE0-43D5-89F1-B6D31F1B97DC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CA47D-3D62-4240-8D3C-C475316674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41477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232">
        <p15:prstTrans prst="pageCurlDouble"/>
      </p:transition>
    </mc:Choice>
    <mc:Fallback xmlns="">
      <p:transition spd="slow" advTm="6232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E3B3E-DEE0-43D5-89F1-B6D31F1B97DC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CA47D-3D62-4240-8D3C-C475316674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3351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232">
        <p15:prstTrans prst="pageCurlDouble"/>
      </p:transition>
    </mc:Choice>
    <mc:Fallback xmlns="">
      <p:transition spd="slow" advTm="6232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E3B3E-DEE0-43D5-89F1-B6D31F1B97DC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CA47D-3D62-4240-8D3C-C475316674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24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232">
        <p15:prstTrans prst="pageCurlDouble"/>
      </p:transition>
    </mc:Choice>
    <mc:Fallback xmlns="">
      <p:transition spd="slow" advTm="6232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E3B3E-DEE0-43D5-89F1-B6D31F1B97DC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CA47D-3D62-4240-8D3C-C475316674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002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232">
        <p15:prstTrans prst="pageCurlDouble"/>
      </p:transition>
    </mc:Choice>
    <mc:Fallback xmlns="">
      <p:transition spd="slow" advTm="6232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E3B3E-DEE0-43D5-89F1-B6D31F1B97DC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CA47D-3D62-4240-8D3C-C475316674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448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232">
        <p15:prstTrans prst="pageCurlDouble"/>
      </p:transition>
    </mc:Choice>
    <mc:Fallback xmlns="">
      <p:transition spd="slow" advTm="6232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E3B3E-DEE0-43D5-89F1-B6D31F1B97DC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CA47D-3D62-4240-8D3C-C475316674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7589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232">
        <p15:prstTrans prst="pageCurlDouble"/>
      </p:transition>
    </mc:Choice>
    <mc:Fallback xmlns="">
      <p:transition spd="slow" advTm="6232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E3B3E-DEE0-43D5-89F1-B6D31F1B97DC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CA47D-3D62-4240-8D3C-C475316674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2473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232">
        <p15:prstTrans prst="pageCurlDouble"/>
      </p:transition>
    </mc:Choice>
    <mc:Fallback xmlns="">
      <p:transition spd="slow" advTm="6232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6E3B3E-DEE0-43D5-89F1-B6D31F1B97DC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ACA47D-3D62-4240-8D3C-C475316674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9201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232">
        <p15:prstTrans prst="pageCurlDouble"/>
      </p:transition>
    </mc:Choice>
    <mc:Fallback xmlns="">
      <p:transition spd="slow" advTm="6232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4.jpg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4.jpg"/><Relationship Id="rId9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41" y="-92884"/>
            <a:ext cx="12204441" cy="7031038"/>
          </a:xfrm>
          <a:prstGeom prst="rect">
            <a:avLst/>
          </a:prstGeom>
        </p:spPr>
      </p:pic>
      <p:pic>
        <p:nvPicPr>
          <p:cNvPr id="6" name="Лизюкова Ольга ( Лялины Истории ) - Фоновая музыка для детских историй_(Audio-VK4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50" out="2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7543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6232">
        <p15:prstTrans prst="pageCurlDouble"/>
      </p:transition>
    </mc:Choice>
    <mc:Fallback>
      <p:transition spd="slow" advTm="62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numSld="1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341290" cy="69886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41" y="914400"/>
            <a:ext cx="3569343" cy="351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988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232">
        <p15:prstTrans prst="pageCurlDouble"/>
      </p:transition>
    </mc:Choice>
    <mc:Fallback xmlns="">
      <p:transition spd="slow" advTm="62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48000" y="1138335"/>
            <a:ext cx="7252996" cy="277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Молодцы, ребятки!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Отгадали все загадки!!!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теперь все вместе, дружно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Нам </a:t>
            </a:r>
            <a:r>
              <a: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сыграть в оркестре нужно!!!</a:t>
            </a:r>
            <a:endParaRPr lang="ru-RU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10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232">
        <p15:prstTrans prst="pageCurlDouble"/>
      </p:transition>
    </mc:Choice>
    <mc:Fallback xmlns="">
      <p:transition spd="slow" advTm="623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1289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639" y="1642822"/>
            <a:ext cx="2764193" cy="21460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181" y="2715843"/>
            <a:ext cx="2007637" cy="20076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453" y="594131"/>
            <a:ext cx="1904875" cy="16932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522" y="1286622"/>
            <a:ext cx="2101179" cy="2071076"/>
          </a:xfrm>
          <a:prstGeom prst="rect">
            <a:avLst/>
          </a:prstGeom>
        </p:spPr>
      </p:pic>
      <p:pic>
        <p:nvPicPr>
          <p:cNvPr id="7" name="Детский оркестр-Тук тук, ложки в руки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279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232">
        <p15:prstTrans prst="pageCurlDouble"/>
      </p:transition>
    </mc:Choice>
    <mc:Fallback xmlns="">
      <p:transition spd="slow" advTm="62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3250"/>
                                  </p:stCondLst>
                                  <p:childTnLst>
                                    <p:animRot by="21600000">
                                      <p:cBhvr>
                                        <p:cTn id="6" dur="18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8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17" dur="17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7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7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7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clickEffect">
                                  <p:stCondLst>
                                    <p:cond delay="2750"/>
                                  </p:stCondLst>
                                  <p:childTnLst>
                                    <p:animRot by="21600000">
                                      <p:cBhvr>
                                        <p:cTn id="35" dur="18256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2750"/>
                                  </p:stCondLst>
                                  <p:childTnLst>
                                    <p:animRot by="120000"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" fill="hold">
                                          <p:stCondLst>
                                            <p:cond delay="358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" fill="hold">
                                          <p:stCondLst>
                                            <p:cond delay="716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" fill="hold">
                                          <p:stCondLst>
                                            <p:cond delay="1073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" fill="hold">
                                          <p:stCondLst>
                                            <p:cond delay="182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numSld="11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1289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260" y="1642822"/>
            <a:ext cx="2764193" cy="21460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181" y="2715843"/>
            <a:ext cx="2007637" cy="20076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453" y="644931"/>
            <a:ext cx="1904875" cy="16932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522" y="1286622"/>
            <a:ext cx="2101179" cy="2071076"/>
          </a:xfrm>
          <a:prstGeom prst="rect">
            <a:avLst/>
          </a:prstGeom>
        </p:spPr>
      </p:pic>
      <p:pic>
        <p:nvPicPr>
          <p:cNvPr id="7" name="Детский оркестр-Тук тук, ложки в руки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90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232">
        <p15:prstTrans prst="pageCurlDouble"/>
      </p:transition>
    </mc:Choice>
    <mc:Fallback xmlns="">
      <p:transition spd="slow" advTm="62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Rot by="120000"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numSld="11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48000" y="1306286"/>
            <a:ext cx="7420947" cy="4857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Разработала видеопроект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музыкальный руководитель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МАДОУ «ЦРР ДДС№16» 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«Березка</a:t>
            </a:r>
            <a:r>
              <a:rPr lang="ru-RU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ru-RU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г.Добрянка</a:t>
            </a:r>
            <a:endParaRPr lang="ru-RU" sz="36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</a:t>
            </a:r>
            <a:r>
              <a:rPr lang="ru-RU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Ганицева</a:t>
            </a:r>
            <a:r>
              <a: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Е.Ф.</a:t>
            </a:r>
            <a:endParaRPr lang="ru-RU" sz="3600" dirty="0"/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3600" dirty="0" smtClean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36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360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232">
        <p15:prstTrans prst="pageCurlDouble"/>
      </p:transition>
    </mc:Choice>
    <mc:Fallback xmlns="">
      <p:transition spd="slow" advTm="623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537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309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232">
        <p15:prstTrans prst="pageCurlDouble"/>
      </p:transition>
    </mc:Choice>
    <mc:Fallback xmlns="">
      <p:transition spd="slow" advTm="623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477208" y="1061607"/>
            <a:ext cx="6096000" cy="33486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обедом суп едят,</a:t>
            </a:r>
            <a:endParaRPr lang="ru-RU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 вечеру «заговорят»</a:t>
            </a:r>
            <a:endParaRPr lang="ru-RU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Деревянные девчонки,</a:t>
            </a:r>
            <a:endParaRPr lang="ru-RU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Музыкальные сестренки.</a:t>
            </a:r>
            <a:endParaRPr lang="ru-RU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Поиграй и ты немножко</a:t>
            </a:r>
            <a:endParaRPr lang="ru-RU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красивых ярких…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122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232">
        <p15:prstTrans prst="pageCurlDouble"/>
      </p:transition>
    </mc:Choice>
    <mc:Fallback xmlns="">
      <p:transition spd="slow" advTm="623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808" y="1164869"/>
            <a:ext cx="3667437" cy="284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307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232">
        <p15:prstTrans prst="pageCurlDouble"/>
      </p:transition>
    </mc:Choice>
    <mc:Fallback xmlns="">
      <p:transition spd="slow" advTm="62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12097" y="1604865"/>
            <a:ext cx="7999445" cy="2742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ней горошинки звенят,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Карапузов веселят,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Это первая игрушка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 названьем …</a:t>
            </a:r>
            <a:endParaRPr lang="ru-RU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70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232">
        <p15:prstTrans prst="pageCurlDouble"/>
      </p:transition>
    </mc:Choice>
    <mc:Fallback xmlns="">
      <p:transition spd="slow" advTm="623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983" y="1052804"/>
            <a:ext cx="3201956" cy="320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021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232">
        <p15:prstTrans prst="pageCurlDouble"/>
      </p:transition>
    </mc:Choice>
    <mc:Fallback xmlns="">
      <p:transition spd="slow" advTm="62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48000" y="1101012"/>
            <a:ext cx="7420948" cy="2473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него есть язык,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 болтать им привык,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 когда болтает он, 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слышно </a:t>
            </a:r>
            <a:r>
              <a:rPr lang="ru-RU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не слова, а </a:t>
            </a:r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звон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…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7763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232">
        <p15:prstTrans prst="pageCurlDouble"/>
      </p:transition>
    </mc:Choice>
    <mc:Fallback xmlns="">
      <p:transition spd="slow" advTm="623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865" y="619276"/>
            <a:ext cx="3863069" cy="3433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1480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232">
        <p15:prstTrans prst="pageCurlDouble"/>
      </p:transition>
    </mc:Choice>
    <mc:Fallback xmlns="">
      <p:transition spd="slow" advTm="62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2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2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2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200" fill="hold">
                                          <p:stCondLst>
                                            <p:cond delay="4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48000" y="1306286"/>
            <a:ext cx="7420947" cy="1351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 гремит он словно гром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 вдруг льется ручейком…</a:t>
            </a:r>
            <a:endParaRPr lang="ru-RU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625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232">
        <p15:prstTrans prst="pageCurlDouble"/>
      </p:transition>
    </mc:Choice>
    <mc:Fallback xmlns="">
      <p:transition spd="slow" advTm="623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2135</TotalTime>
  <Words>110</Words>
  <Application>Microsoft Office PowerPoint</Application>
  <PresentationFormat>Широкоэкранный</PresentationFormat>
  <Paragraphs>25</Paragraphs>
  <Slides>14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38</cp:revision>
  <dcterms:created xsi:type="dcterms:W3CDTF">2020-04-23T08:06:34Z</dcterms:created>
  <dcterms:modified xsi:type="dcterms:W3CDTF">2020-04-30T09:45:28Z</dcterms:modified>
</cp:coreProperties>
</file>