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BBB-48C5-4D5E-816A-3281CB2B0F5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23B-DDEF-4813-B2BB-20CD31A2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BBB-48C5-4D5E-816A-3281CB2B0F5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23B-DDEF-4813-B2BB-20CD31A2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BBB-48C5-4D5E-816A-3281CB2B0F5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23B-DDEF-4813-B2BB-20CD31A2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BBB-48C5-4D5E-816A-3281CB2B0F5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23B-DDEF-4813-B2BB-20CD31A2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BBB-48C5-4D5E-816A-3281CB2B0F5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23B-DDEF-4813-B2BB-20CD31A2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BBB-48C5-4D5E-816A-3281CB2B0F5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23B-DDEF-4813-B2BB-20CD31A2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BBB-48C5-4D5E-816A-3281CB2B0F5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23B-DDEF-4813-B2BB-20CD31A2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BBB-48C5-4D5E-816A-3281CB2B0F5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23B-DDEF-4813-B2BB-20CD31A2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BBB-48C5-4D5E-816A-3281CB2B0F5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23B-DDEF-4813-B2BB-20CD31A2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BBB-48C5-4D5E-816A-3281CB2B0F5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23B-DDEF-4813-B2BB-20CD31A2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BBB-48C5-4D5E-816A-3281CB2B0F5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23B-DDEF-4813-B2BB-20CD31A2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15BBB-48C5-4D5E-816A-3281CB2B0F5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B823B-DDEF-4813-B2BB-20CD31A2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gif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1772816"/>
            <a:ext cx="477220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Доктор Айболит: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«Если хочешь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быть здоровым…»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" name="~PP3143.WAV">
            <a:hlinkClick r:id="" action="ppaction://media"/>
          </p:cNvPr>
          <p:cNvPicPr>
            <a:picLocks noRot="1" noChangeAspect="1"/>
          </p:cNvPicPr>
          <p:nvPr>
            <a:wavAudioFile r:embed="rId1" name="~PP3143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1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Лена\84379fde90f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4323891"/>
            <a:ext cx="1656184" cy="213013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3275856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3275856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3275856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3275856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>
            <a:spLocks noChangeAspect="1"/>
          </p:cNvSpPr>
          <p:nvPr/>
        </p:nvSpPr>
        <p:spPr>
          <a:xfrm>
            <a:off x="3275856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3275856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>
            <a:spLocks noChangeAspect="1"/>
          </p:cNvSpPr>
          <p:nvPr/>
        </p:nvSpPr>
        <p:spPr>
          <a:xfrm>
            <a:off x="3275856" y="443711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Ь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3275856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>
            <a:spLocks noChangeAspect="1"/>
          </p:cNvSpPr>
          <p:nvPr/>
        </p:nvSpPr>
        <p:spPr>
          <a:xfrm>
            <a:off x="3851920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4427984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Б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>
            <a:spLocks noChangeAspect="1"/>
          </p:cNvSpPr>
          <p:nvPr/>
        </p:nvSpPr>
        <p:spPr>
          <a:xfrm>
            <a:off x="5004048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Ы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3851920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Ц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4427984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>
            <a:spLocks noChangeAspect="1"/>
          </p:cNvSpPr>
          <p:nvPr/>
        </p:nvSpPr>
        <p:spPr>
          <a:xfrm>
            <a:off x="2699792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>
            <a:spLocks noChangeAspect="1"/>
          </p:cNvSpPr>
          <p:nvPr/>
        </p:nvSpPr>
        <p:spPr>
          <a:xfrm>
            <a:off x="2123728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>
            <a:spLocks noChangeAspect="1"/>
          </p:cNvSpPr>
          <p:nvPr/>
        </p:nvSpPr>
        <p:spPr>
          <a:xfrm>
            <a:off x="1547664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>
            <a:spLocks noChangeAspect="1"/>
          </p:cNvSpPr>
          <p:nvPr/>
        </p:nvSpPr>
        <p:spPr>
          <a:xfrm>
            <a:off x="3851920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Ж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>
            <a:spLocks noChangeAspect="1"/>
          </p:cNvSpPr>
          <p:nvPr/>
        </p:nvSpPr>
        <p:spPr>
          <a:xfrm>
            <a:off x="4427984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>
            <a:spLocks noChangeAspect="1"/>
          </p:cNvSpPr>
          <p:nvPr/>
        </p:nvSpPr>
        <p:spPr>
          <a:xfrm>
            <a:off x="5004048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Г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3851920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>
            <a:spLocks noChangeAspect="1"/>
          </p:cNvSpPr>
          <p:nvPr/>
        </p:nvSpPr>
        <p:spPr>
          <a:xfrm>
            <a:off x="4427984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5004048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Т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>
            <a:spLocks noChangeAspect="1"/>
          </p:cNvSpPr>
          <p:nvPr/>
        </p:nvSpPr>
        <p:spPr>
          <a:xfrm>
            <a:off x="2699792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>
            <a:spLocks noChangeAspect="1"/>
          </p:cNvSpPr>
          <p:nvPr/>
        </p:nvSpPr>
        <p:spPr>
          <a:xfrm>
            <a:off x="2123728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Т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>
            <a:spLocks noChangeAspect="1"/>
          </p:cNvSpPr>
          <p:nvPr/>
        </p:nvSpPr>
        <p:spPr>
          <a:xfrm>
            <a:off x="3851920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К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2699792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Н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2123728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>
            <a:spLocks noChangeAspect="1"/>
          </p:cNvSpPr>
          <p:nvPr/>
        </p:nvSpPr>
        <p:spPr>
          <a:xfrm>
            <a:off x="1547664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>
            <a:spLocks noChangeAspect="1"/>
          </p:cNvSpPr>
          <p:nvPr/>
        </p:nvSpPr>
        <p:spPr>
          <a:xfrm>
            <a:off x="3851920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>
            <a:spLocks noChangeAspect="1"/>
          </p:cNvSpPr>
          <p:nvPr/>
        </p:nvSpPr>
        <p:spPr>
          <a:xfrm>
            <a:off x="4427984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>
            <a:spLocks noChangeAspect="1"/>
          </p:cNvSpPr>
          <p:nvPr/>
        </p:nvSpPr>
        <p:spPr>
          <a:xfrm>
            <a:off x="5004048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>
            <a:spLocks noChangeAspect="1"/>
          </p:cNvSpPr>
          <p:nvPr/>
        </p:nvSpPr>
        <p:spPr>
          <a:xfrm>
            <a:off x="2699792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>
            <a:spLocks noChangeAspect="1"/>
          </p:cNvSpPr>
          <p:nvPr/>
        </p:nvSpPr>
        <p:spPr>
          <a:xfrm>
            <a:off x="3851920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Ж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>
            <a:spLocks noChangeAspect="1"/>
          </p:cNvSpPr>
          <p:nvPr/>
        </p:nvSpPr>
        <p:spPr>
          <a:xfrm>
            <a:off x="4427984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>
            <a:spLocks noChangeAspect="1"/>
          </p:cNvSpPr>
          <p:nvPr/>
        </p:nvSpPr>
        <p:spPr>
          <a:xfrm>
            <a:off x="5004048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М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>
            <a:spLocks noChangeAspect="1"/>
          </p:cNvSpPr>
          <p:nvPr/>
        </p:nvSpPr>
        <p:spPr>
          <a:xfrm>
            <a:off x="971600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Ч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2411760" y="980728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755576" y="1628800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2483768" y="2204864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1331640" y="2708920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251520" y="3356992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>
            <a:off x="2483768" y="3933056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16200000">
            <a:off x="2555776" y="5805264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5940152" y="548680"/>
            <a:ext cx="2664000" cy="2664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6516216" y="692696"/>
            <a:ext cx="156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ОТВЕТ</a:t>
            </a:r>
            <a:endParaRPr lang="ru-RU" sz="4000" b="1" dirty="0"/>
          </a:p>
        </p:txBody>
      </p:sp>
      <p:sp>
        <p:nvSpPr>
          <p:cNvPr id="64" name="Блок-схема: документ 63"/>
          <p:cNvSpPr/>
          <p:nvPr/>
        </p:nvSpPr>
        <p:spPr>
          <a:xfrm>
            <a:off x="5796136" y="3933056"/>
            <a:ext cx="3024336" cy="1944216"/>
          </a:xfrm>
          <a:prstGeom prst="flowChartDocumen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5796136" y="4077072"/>
            <a:ext cx="2965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Разгрызёшь стальные трубы,</a:t>
            </a:r>
          </a:p>
          <a:p>
            <a:pPr algn="ctr"/>
            <a:r>
              <a:rPr lang="ru-RU" sz="2400" b="1" dirty="0" smtClean="0"/>
              <a:t>если часто чистишь…</a:t>
            </a:r>
            <a:endParaRPr lang="ru-RU" sz="2400" b="1" dirty="0"/>
          </a:p>
        </p:txBody>
      </p:sp>
      <p:sp>
        <p:nvSpPr>
          <p:cNvPr id="67" name="Прямоугольник 66"/>
          <p:cNvSpPr>
            <a:spLocks noChangeAspect="1"/>
          </p:cNvSpPr>
          <p:nvPr/>
        </p:nvSpPr>
        <p:spPr>
          <a:xfrm>
            <a:off x="3275856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>
            <a:spLocks noChangeAspect="1"/>
          </p:cNvSpPr>
          <p:nvPr/>
        </p:nvSpPr>
        <p:spPr>
          <a:xfrm>
            <a:off x="3851920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>
            <a:spLocks noChangeAspect="1"/>
          </p:cNvSpPr>
          <p:nvPr/>
        </p:nvSpPr>
        <p:spPr>
          <a:xfrm>
            <a:off x="4427984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>
            <a:spLocks noChangeAspect="1"/>
          </p:cNvSpPr>
          <p:nvPr/>
        </p:nvSpPr>
        <p:spPr>
          <a:xfrm>
            <a:off x="5004048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>
            <a:spLocks noChangeAspect="1"/>
          </p:cNvSpPr>
          <p:nvPr/>
        </p:nvSpPr>
        <p:spPr>
          <a:xfrm>
            <a:off x="4427984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>
            <a:spLocks noChangeAspect="1"/>
          </p:cNvSpPr>
          <p:nvPr/>
        </p:nvSpPr>
        <p:spPr>
          <a:xfrm>
            <a:off x="3851920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>
            <a:spLocks noChangeAspect="1"/>
          </p:cNvSpPr>
          <p:nvPr/>
        </p:nvSpPr>
        <p:spPr>
          <a:xfrm>
            <a:off x="3275856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>
            <a:spLocks noChangeAspect="1"/>
          </p:cNvSpPr>
          <p:nvPr/>
        </p:nvSpPr>
        <p:spPr>
          <a:xfrm>
            <a:off x="2699792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>
            <a:spLocks noChangeAspect="1"/>
          </p:cNvSpPr>
          <p:nvPr/>
        </p:nvSpPr>
        <p:spPr>
          <a:xfrm>
            <a:off x="2123728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>
            <a:spLocks noChangeAspect="1"/>
          </p:cNvSpPr>
          <p:nvPr/>
        </p:nvSpPr>
        <p:spPr>
          <a:xfrm>
            <a:off x="1547664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>
            <a:spLocks noChangeAspect="1"/>
          </p:cNvSpPr>
          <p:nvPr/>
        </p:nvSpPr>
        <p:spPr>
          <a:xfrm>
            <a:off x="3275856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>
            <a:spLocks noChangeAspect="1"/>
          </p:cNvSpPr>
          <p:nvPr/>
        </p:nvSpPr>
        <p:spPr>
          <a:xfrm>
            <a:off x="3851920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>
            <a:spLocks noChangeAspect="1"/>
          </p:cNvSpPr>
          <p:nvPr/>
        </p:nvSpPr>
        <p:spPr>
          <a:xfrm>
            <a:off x="4427984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>
            <a:spLocks noChangeAspect="1"/>
          </p:cNvSpPr>
          <p:nvPr/>
        </p:nvSpPr>
        <p:spPr>
          <a:xfrm>
            <a:off x="5004048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>
            <a:spLocks noChangeAspect="1"/>
          </p:cNvSpPr>
          <p:nvPr/>
        </p:nvSpPr>
        <p:spPr>
          <a:xfrm>
            <a:off x="5004048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>
            <a:spLocks noChangeAspect="1"/>
          </p:cNvSpPr>
          <p:nvPr/>
        </p:nvSpPr>
        <p:spPr>
          <a:xfrm>
            <a:off x="4427984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>
            <a:spLocks noChangeAspect="1"/>
          </p:cNvSpPr>
          <p:nvPr/>
        </p:nvSpPr>
        <p:spPr>
          <a:xfrm>
            <a:off x="3851920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>
            <a:spLocks noChangeAspect="1"/>
          </p:cNvSpPr>
          <p:nvPr/>
        </p:nvSpPr>
        <p:spPr>
          <a:xfrm>
            <a:off x="3275856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>
            <a:spLocks noChangeAspect="1"/>
          </p:cNvSpPr>
          <p:nvPr/>
        </p:nvSpPr>
        <p:spPr>
          <a:xfrm>
            <a:off x="2699792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>
            <a:spLocks noChangeAspect="1"/>
          </p:cNvSpPr>
          <p:nvPr/>
        </p:nvSpPr>
        <p:spPr>
          <a:xfrm>
            <a:off x="2123728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>
            <a:spLocks noChangeAspect="1"/>
          </p:cNvSpPr>
          <p:nvPr/>
        </p:nvSpPr>
        <p:spPr>
          <a:xfrm>
            <a:off x="971600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>
            <a:spLocks noChangeAspect="1"/>
          </p:cNvSpPr>
          <p:nvPr/>
        </p:nvSpPr>
        <p:spPr>
          <a:xfrm>
            <a:off x="1547664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>
            <a:spLocks noChangeAspect="1"/>
          </p:cNvSpPr>
          <p:nvPr/>
        </p:nvSpPr>
        <p:spPr>
          <a:xfrm>
            <a:off x="2123728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>
            <a:spLocks noChangeAspect="1"/>
          </p:cNvSpPr>
          <p:nvPr/>
        </p:nvSpPr>
        <p:spPr>
          <a:xfrm>
            <a:off x="2699792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>
            <a:spLocks noChangeAspect="1"/>
          </p:cNvSpPr>
          <p:nvPr/>
        </p:nvSpPr>
        <p:spPr>
          <a:xfrm>
            <a:off x="3275856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>
            <a:spLocks noChangeAspect="1"/>
          </p:cNvSpPr>
          <p:nvPr/>
        </p:nvSpPr>
        <p:spPr>
          <a:xfrm>
            <a:off x="3851920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>
            <a:spLocks noChangeAspect="1"/>
          </p:cNvSpPr>
          <p:nvPr/>
        </p:nvSpPr>
        <p:spPr>
          <a:xfrm>
            <a:off x="3275856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>
            <a:spLocks noChangeAspect="1"/>
          </p:cNvSpPr>
          <p:nvPr/>
        </p:nvSpPr>
        <p:spPr>
          <a:xfrm>
            <a:off x="3851920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>
            <a:spLocks noChangeAspect="1"/>
          </p:cNvSpPr>
          <p:nvPr/>
        </p:nvSpPr>
        <p:spPr>
          <a:xfrm>
            <a:off x="4427984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>
            <a:spLocks noChangeAspect="1"/>
          </p:cNvSpPr>
          <p:nvPr/>
        </p:nvSpPr>
        <p:spPr>
          <a:xfrm>
            <a:off x="5004048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>
            <a:spLocks noChangeAspect="1"/>
          </p:cNvSpPr>
          <p:nvPr/>
        </p:nvSpPr>
        <p:spPr>
          <a:xfrm>
            <a:off x="2699792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>
            <a:spLocks noChangeAspect="1"/>
          </p:cNvSpPr>
          <p:nvPr/>
        </p:nvSpPr>
        <p:spPr>
          <a:xfrm>
            <a:off x="3275856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>
            <a:spLocks noChangeAspect="1"/>
          </p:cNvSpPr>
          <p:nvPr/>
        </p:nvSpPr>
        <p:spPr>
          <a:xfrm>
            <a:off x="3851920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1" name="Прямоугольник 100"/>
          <p:cNvSpPr>
            <a:spLocks noChangeAspect="1"/>
          </p:cNvSpPr>
          <p:nvPr/>
        </p:nvSpPr>
        <p:spPr>
          <a:xfrm>
            <a:off x="4427984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/>
          <p:cNvSpPr>
            <a:spLocks noChangeAspect="1"/>
          </p:cNvSpPr>
          <p:nvPr/>
        </p:nvSpPr>
        <p:spPr>
          <a:xfrm>
            <a:off x="5004048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Лена\8894921_m(2)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1124744"/>
            <a:ext cx="2224945" cy="1952420"/>
          </a:xfrm>
          <a:prstGeom prst="rect">
            <a:avLst/>
          </a:prstGeom>
          <a:noFill/>
        </p:spPr>
      </p:pic>
      <p:sp>
        <p:nvSpPr>
          <p:cNvPr id="103" name="TextBox 102"/>
          <p:cNvSpPr txBox="1"/>
          <p:nvPr/>
        </p:nvSpPr>
        <p:spPr>
          <a:xfrm>
            <a:off x="6516216" y="4365104"/>
            <a:ext cx="1524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Не часы,</a:t>
            </a:r>
          </a:p>
          <a:p>
            <a:r>
              <a:rPr lang="ru-RU" sz="2800" b="1" dirty="0" smtClean="0"/>
              <a:t>а тикает</a:t>
            </a:r>
            <a:endParaRPr lang="ru-RU" sz="2800" b="1" dirty="0"/>
          </a:p>
        </p:txBody>
      </p:sp>
      <p:pic>
        <p:nvPicPr>
          <p:cNvPr id="1027" name="Picture 3" descr="C:\Лена\human-heart-clip-art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192" y="1268760"/>
            <a:ext cx="1728192" cy="1728192"/>
          </a:xfrm>
          <a:prstGeom prst="rect">
            <a:avLst/>
          </a:prstGeom>
          <a:noFill/>
        </p:spPr>
      </p:pic>
      <p:sp>
        <p:nvSpPr>
          <p:cNvPr id="100" name="TextBox 99"/>
          <p:cNvSpPr txBox="1"/>
          <p:nvPr/>
        </p:nvSpPr>
        <p:spPr>
          <a:xfrm>
            <a:off x="5868144" y="4077072"/>
            <a:ext cx="29115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Травма, которую может </a:t>
            </a:r>
          </a:p>
          <a:p>
            <a:pPr algn="ctr"/>
            <a:r>
              <a:rPr lang="ru-RU" sz="2000" b="1" dirty="0" smtClean="0"/>
              <a:t>получить человек при</a:t>
            </a:r>
          </a:p>
          <a:p>
            <a:pPr algn="ctr"/>
            <a:r>
              <a:rPr lang="ru-RU" sz="2000" b="1" dirty="0" smtClean="0"/>
              <a:t>неосторожном </a:t>
            </a:r>
          </a:p>
          <a:p>
            <a:pPr algn="ctr"/>
            <a:r>
              <a:rPr lang="ru-RU" sz="2000" b="1" dirty="0" smtClean="0"/>
              <a:t>обращении с огнём</a:t>
            </a:r>
          </a:p>
          <a:p>
            <a:endParaRPr lang="ru-RU" sz="2000" b="1" dirty="0"/>
          </a:p>
        </p:txBody>
      </p:sp>
      <p:pic>
        <p:nvPicPr>
          <p:cNvPr id="2" name="Picture 2" descr="C:\Лена\75414838_large_poranilsya1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216" y="1268760"/>
            <a:ext cx="1440160" cy="1905900"/>
          </a:xfrm>
          <a:prstGeom prst="rect">
            <a:avLst/>
          </a:prstGeom>
          <a:noFill/>
        </p:spPr>
      </p:pic>
      <p:sp>
        <p:nvSpPr>
          <p:cNvPr id="104" name="TextBox 103"/>
          <p:cNvSpPr txBox="1"/>
          <p:nvPr/>
        </p:nvSpPr>
        <p:spPr>
          <a:xfrm>
            <a:off x="5796136" y="4149080"/>
            <a:ext cx="3107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Любит по лесу гулять,</a:t>
            </a:r>
          </a:p>
          <a:p>
            <a:pPr algn="ctr"/>
            <a:r>
              <a:rPr lang="ru-RU" sz="2400" b="1" dirty="0" smtClean="0"/>
              <a:t>в палатке спать и</a:t>
            </a:r>
          </a:p>
          <a:p>
            <a:pPr algn="ctr"/>
            <a:r>
              <a:rPr lang="ru-RU" sz="2400" b="1" dirty="0" smtClean="0"/>
              <a:t>костёр разжигать</a:t>
            </a:r>
            <a:endParaRPr lang="ru-RU" sz="2400" b="1" dirty="0"/>
          </a:p>
        </p:txBody>
      </p:sp>
      <p:pic>
        <p:nvPicPr>
          <p:cNvPr id="3" name="Picture 3" descr="C:\Лена\1278753670_1263719183_5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28184" y="1196752"/>
            <a:ext cx="2093218" cy="1846218"/>
          </a:xfrm>
          <a:prstGeom prst="rect">
            <a:avLst/>
          </a:prstGeom>
          <a:noFill/>
        </p:spPr>
      </p:pic>
      <p:sp>
        <p:nvSpPr>
          <p:cNvPr id="105" name="TextBox 104"/>
          <p:cNvSpPr txBox="1"/>
          <p:nvPr/>
        </p:nvSpPr>
        <p:spPr>
          <a:xfrm>
            <a:off x="5796136" y="4365104"/>
            <a:ext cx="3052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Маленький, горький,</a:t>
            </a:r>
          </a:p>
          <a:p>
            <a:pPr algn="ctr"/>
            <a:r>
              <a:rPr lang="ru-RU" sz="2400" b="1" dirty="0" smtClean="0"/>
              <a:t>луку брат</a:t>
            </a:r>
            <a:endParaRPr lang="ru-RU" sz="2400" b="1" dirty="0"/>
          </a:p>
        </p:txBody>
      </p:sp>
      <p:pic>
        <p:nvPicPr>
          <p:cNvPr id="1028" name="Picture 4" descr="C:\Лена\10_1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40152" y="1268760"/>
            <a:ext cx="2520280" cy="1694636"/>
          </a:xfrm>
          <a:prstGeom prst="rect">
            <a:avLst/>
          </a:prstGeom>
          <a:noFill/>
        </p:spPr>
      </p:pic>
      <p:sp>
        <p:nvSpPr>
          <p:cNvPr id="106" name="TextBox 105"/>
          <p:cNvSpPr txBox="1"/>
          <p:nvPr/>
        </p:nvSpPr>
        <p:spPr>
          <a:xfrm>
            <a:off x="6228184" y="3933056"/>
            <a:ext cx="20707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Меня пьют,</a:t>
            </a:r>
          </a:p>
          <a:p>
            <a:pPr algn="ctr"/>
            <a:r>
              <a:rPr lang="ru-RU" sz="2400" b="1" dirty="0" smtClean="0"/>
              <a:t>меня льют,</a:t>
            </a:r>
          </a:p>
          <a:p>
            <a:pPr algn="ctr"/>
            <a:r>
              <a:rPr lang="ru-RU" sz="2400" b="1" dirty="0" smtClean="0"/>
              <a:t>всем нужна я,</a:t>
            </a:r>
          </a:p>
          <a:p>
            <a:pPr algn="ctr"/>
            <a:r>
              <a:rPr lang="ru-RU" sz="2400" b="1" dirty="0" smtClean="0"/>
              <a:t>кто я такая?</a:t>
            </a:r>
            <a:endParaRPr lang="ru-RU" sz="2400" b="1" dirty="0"/>
          </a:p>
        </p:txBody>
      </p:sp>
      <p:pic>
        <p:nvPicPr>
          <p:cNvPr id="1029" name="Picture 5" descr="C:\Лена\680_544_waterdropleticon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44208" y="1268760"/>
            <a:ext cx="1682502" cy="1883341"/>
          </a:xfrm>
          <a:prstGeom prst="rect">
            <a:avLst/>
          </a:prstGeom>
          <a:noFill/>
        </p:spPr>
      </p:pic>
      <p:sp>
        <p:nvSpPr>
          <p:cNvPr id="107" name="TextBox 106"/>
          <p:cNvSpPr txBox="1"/>
          <p:nvPr/>
        </p:nvSpPr>
        <p:spPr>
          <a:xfrm>
            <a:off x="6156176" y="4365104"/>
            <a:ext cx="2330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Распорядок дел</a:t>
            </a:r>
          </a:p>
          <a:p>
            <a:pPr algn="ctr"/>
            <a:r>
              <a:rPr lang="ru-RU" sz="2400" b="1" dirty="0" smtClean="0"/>
              <a:t>в течении дня</a:t>
            </a:r>
            <a:endParaRPr lang="ru-RU" sz="2400" b="1" dirty="0"/>
          </a:p>
        </p:txBody>
      </p:sp>
      <p:pic>
        <p:nvPicPr>
          <p:cNvPr id="1030" name="Picture 6" descr="C:\Лена\pi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372200" y="1196752"/>
            <a:ext cx="2016224" cy="1822709"/>
          </a:xfrm>
          <a:prstGeom prst="rect">
            <a:avLst/>
          </a:prstGeom>
          <a:noFill/>
        </p:spPr>
      </p:pic>
      <p:pic>
        <p:nvPicPr>
          <p:cNvPr id="1033" name="Picture 9" descr="C:\Лена\2698968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24128" y="4437112"/>
            <a:ext cx="1244115" cy="1930524"/>
          </a:xfrm>
          <a:prstGeom prst="rect">
            <a:avLst/>
          </a:prstGeom>
          <a:noFill/>
        </p:spPr>
      </p:pic>
      <p:pic>
        <p:nvPicPr>
          <p:cNvPr id="110" name="~PP3493.WAV">
            <a:hlinkClick r:id="" action="ppaction://media"/>
          </p:cNvPr>
          <p:cNvPicPr>
            <a:picLocks noRot="1" noChangeAspect="1"/>
          </p:cNvPicPr>
          <p:nvPr>
            <a:wavAudioFile r:embed="rId1" name="~PP3493.WAV"/>
          </p:nvPr>
        </p:nvPicPr>
        <p:blipFill>
          <a:blip r:embed="rId1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pic>
        <p:nvPicPr>
          <p:cNvPr id="111" name="Picture 3" descr="C:\Лена\1324360878_zozh-vybor-molodyx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580112" y="2780928"/>
            <a:ext cx="1205397" cy="1525819"/>
          </a:xfrm>
          <a:prstGeom prst="rect">
            <a:avLst/>
          </a:prstGeom>
          <a:noFill/>
        </p:spPr>
      </p:pic>
      <p:pic>
        <p:nvPicPr>
          <p:cNvPr id="103425" name="Picture 1" descr="C:\Лена\Анимация\novyie_animashiechki\новые анимашечки\водные процедуры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28184" y="620688"/>
            <a:ext cx="2113520" cy="2424331"/>
          </a:xfrm>
          <a:prstGeom prst="rect">
            <a:avLst/>
          </a:prstGeom>
          <a:noFill/>
        </p:spPr>
      </p:pic>
      <p:pic>
        <p:nvPicPr>
          <p:cNvPr id="103426" name="Picture 2" descr="C:\Лена\Анимация\novyie_animashiechki\новые анимашечки\самокат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20272" y="3356992"/>
            <a:ext cx="1549524" cy="20531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0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55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/>
      <p:bldP spid="64" grpId="0" animBg="1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/>
      <p:bldP spid="103" grpId="1"/>
      <p:bldP spid="100" grpId="0"/>
      <p:bldP spid="100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106</Words>
  <Application>Microsoft Office PowerPoint</Application>
  <PresentationFormat>Экран (4:3)</PresentationFormat>
  <Paragraphs>59</Paragraphs>
  <Slides>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Наталья</cp:lastModifiedBy>
  <cp:revision>148</cp:revision>
  <dcterms:created xsi:type="dcterms:W3CDTF">2013-07-11T07:29:33Z</dcterms:created>
  <dcterms:modified xsi:type="dcterms:W3CDTF">2015-04-28T10:03:50Z</dcterms:modified>
</cp:coreProperties>
</file>