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6" r:id="rId9"/>
    <p:sldId id="262" r:id="rId10"/>
    <p:sldId id="264" r:id="rId11"/>
    <p:sldId id="269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911" autoAdjust="0"/>
  </p:normalViewPr>
  <p:slideViewPr>
    <p:cSldViewPr>
      <p:cViewPr varScale="1">
        <p:scale>
          <a:sx n="35" d="100"/>
          <a:sy n="35" d="100"/>
        </p:scale>
        <p:origin x="946" y="2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DEA7AB-C52F-4D2F-8EC8-F859F0CFEB7A}" type="datetimeFigureOut">
              <a:rPr lang="ru-RU" smtClean="0"/>
              <a:t>22.01.2020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E29ED7-9F87-4629-96E5-2495F26746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027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29ED7-9F87-4629-96E5-2495F267465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368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29ED7-9F87-4629-96E5-2495F267465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305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29ED7-9F87-4629-96E5-2495F267465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19394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29ED7-9F87-4629-96E5-2495F267465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145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5E0CBA-0E47-4A2F-BC8A-E5472F581066}" type="datetimeFigureOut">
              <a:rPr lang="ru-RU" smtClean="0"/>
              <a:t>22.01.2020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29EA94-06E6-4D11-9F49-3FC8DAB309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5E0CBA-0E47-4A2F-BC8A-E5472F581066}" type="datetimeFigureOut">
              <a:rPr lang="ru-RU" smtClean="0"/>
              <a:t>22.01.2020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29EA94-06E6-4D11-9F49-3FC8DAB309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5E0CBA-0E47-4A2F-BC8A-E5472F581066}" type="datetimeFigureOut">
              <a:rPr lang="ru-RU" smtClean="0"/>
              <a:t>22.01.2020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29EA94-06E6-4D11-9F49-3FC8DAB309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5E0CBA-0E47-4A2F-BC8A-E5472F581066}" type="datetimeFigureOut">
              <a:rPr lang="ru-RU" smtClean="0"/>
              <a:t>22.01.2020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29EA94-06E6-4D11-9F49-3FC8DAB309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5E0CBA-0E47-4A2F-BC8A-E5472F581066}" type="datetimeFigureOut">
              <a:rPr lang="ru-RU" smtClean="0"/>
              <a:t>22.01.2020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29EA94-06E6-4D11-9F49-3FC8DAB309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5E0CBA-0E47-4A2F-BC8A-E5472F581066}" type="datetimeFigureOut">
              <a:rPr lang="ru-RU" smtClean="0"/>
              <a:t>22.01.2020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29EA94-06E6-4D11-9F49-3FC8DAB309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5E0CBA-0E47-4A2F-BC8A-E5472F581066}" type="datetimeFigureOut">
              <a:rPr lang="ru-RU" smtClean="0"/>
              <a:t>22.01.2020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29EA94-06E6-4D11-9F49-3FC8DAB309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5E0CBA-0E47-4A2F-BC8A-E5472F581066}" type="datetimeFigureOut">
              <a:rPr lang="ru-RU" smtClean="0"/>
              <a:t>22.01.2020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29EA94-06E6-4D11-9F49-3FC8DAB309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5E0CBA-0E47-4A2F-BC8A-E5472F581066}" type="datetimeFigureOut">
              <a:rPr lang="ru-RU" smtClean="0"/>
              <a:t>22.01.2020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29EA94-06E6-4D11-9F49-3FC8DAB309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5E0CBA-0E47-4A2F-BC8A-E5472F581066}" type="datetimeFigureOut">
              <a:rPr lang="ru-RU" smtClean="0"/>
              <a:t>22.01.2020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29EA94-06E6-4D11-9F49-3FC8DAB309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5E0CBA-0E47-4A2F-BC8A-E5472F581066}" type="datetimeFigureOut">
              <a:rPr lang="ru-RU" smtClean="0"/>
              <a:t>22.01.2020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29EA94-06E6-4D11-9F49-3FC8DAB30984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65E0CBA-0E47-4A2F-BC8A-E5472F581066}" type="datetimeFigureOut">
              <a:rPr lang="ru-RU" smtClean="0"/>
              <a:t>22.01.2020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329EA94-06E6-4D11-9F49-3FC8DAB3098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262428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67544" y="1268760"/>
            <a:ext cx="8420472" cy="1828800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/>
              <a:t>«Начинайте с колыбели»</a:t>
            </a:r>
            <a:endParaRPr lang="ru-RU" sz="6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685032"/>
            <a:ext cx="8636496" cy="284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43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И в заключении несколько напутственных слов.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Уважаемые родители!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Хочется чтобы эта консультация направила вас и подтолкнула 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К музыкальному развитию своего  ребенка.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Удачи!</a:t>
            </a:r>
          </a:p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" y="4221088"/>
            <a:ext cx="8183880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43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575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94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картинки\childr3_2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36712"/>
            <a:ext cx="3888432" cy="4817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635896" y="836712"/>
            <a:ext cx="4874751" cy="4817202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Главный вопрос, который мучает родителей с самого раннего </a:t>
            </a:r>
            <a:r>
              <a:rPr lang="ru-RU" sz="2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возраста-это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«Когда начинать музыкальное воспитание?» На этот вопрос очень интересно ответила венгерский композитор </a:t>
            </a:r>
            <a:r>
              <a:rPr lang="ru-RU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Золтана</a:t>
            </a:r>
            <a:r>
              <a:rPr lang="ru-RU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Кодаи</a:t>
            </a:r>
            <a:r>
              <a:rPr lang="ru-RU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ru-RU" sz="24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За девять месяцев до рождения»</a:t>
            </a:r>
          </a:p>
          <a:p>
            <a:pPr algn="ctr"/>
            <a:endParaRPr lang="ru-RU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6803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3929" y="620688"/>
            <a:ext cx="4586655" cy="5256584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Малыш 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имеет стереотипных представлений и активно впитывает все новое ,познает окружающий мир.</a:t>
            </a:r>
            <a:b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огромном мире звуков особенно влекут малыша музыкальные звуки. </a:t>
            </a:r>
            <a:b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Слушание музыки подкрепленное заинтересованностью родителей,  способствует активному развитию музыкального слуха, памяти, эмоциональной восприимчивости</a:t>
            </a:r>
            <a:endParaRPr lang="ru-RU" sz="2000" dirty="0">
              <a:effectLst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3" y="620688"/>
            <a:ext cx="3162556" cy="50338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rgbClr val="F07F0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 не просто красивое  высказывание </a:t>
            </a:r>
            <a:r>
              <a:rPr lang="ru-RU" sz="2400" b="1" dirty="0" smtClean="0">
                <a:solidFill>
                  <a:srgbClr val="F07F0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именно </a:t>
            </a:r>
            <a:r>
              <a:rPr lang="ru-RU" sz="2400" b="1" dirty="0">
                <a:solidFill>
                  <a:srgbClr val="F07F0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 и обстоит дело. Ранний период жизни </a:t>
            </a:r>
            <a:r>
              <a:rPr lang="ru-RU" sz="2400" b="1" dirty="0" smtClean="0">
                <a:solidFill>
                  <a:srgbClr val="F07F0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ребёнка очень важен</a:t>
            </a:r>
            <a:r>
              <a:rPr lang="ru-RU" sz="2000" b="1" dirty="0" smtClean="0">
                <a:solidFill>
                  <a:srgbClr val="F07F0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user\Desktop\картинки\WIzNmYtMj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73" y="3933056"/>
            <a:ext cx="2514484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76672"/>
            <a:ext cx="3456383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04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sz="quarter" idx="2"/>
          </p:nvPr>
        </p:nvSpPr>
        <p:spPr>
          <a:xfrm>
            <a:off x="607224" y="579438"/>
            <a:ext cx="3931920" cy="5455602"/>
          </a:xfrm>
        </p:spPr>
        <p:txBody>
          <a:bodyPr>
            <a:normAutofit fontScale="62500" lnSpcReduction="20000"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</a:t>
            </a:r>
            <a:r>
              <a:rPr lang="ru-RU" sz="32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организовать слушание музыки?</a:t>
            </a:r>
            <a:endParaRPr lang="ru-RU" sz="3200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9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Длительность слушания музыки  не должна превышать 2-3 минут.</a:t>
            </a:r>
            <a:endParaRPr lang="ru-RU" sz="29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9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Музыка ,даже самая замечательная, не должна звучать постоянно.(в этом случае она не только перестаёт восприниматься как удовольствие и радость, но перестаёт восприниматься вообще.</a:t>
            </a:r>
            <a:endParaRPr lang="ru-RU" sz="29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9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Музыка не должна звучать слишком громко.</a:t>
            </a:r>
            <a:endParaRPr lang="ru-RU" sz="29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ru-RU" sz="29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надо слушать музыку, если ребёнок по каким – то причинам  к этому не расположен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32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user\Desktop\картинки\babies_196.gif"/>
          <p:cNvPicPr>
            <a:picLocks noGrp="1" noChangeAspect="1" noChangeArrowheads="1" noCrop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074991"/>
            <a:ext cx="3606499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063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3" y="836712"/>
            <a:ext cx="5476943" cy="5040560"/>
          </a:xfrm>
        </p:spPr>
        <p:txBody>
          <a:bodyPr/>
          <a:lstStyle/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3 – 4 года большое значение в музыкальном развитии малыша приобретают детские музыкальные инструменты. Это не просто копии настоящих музыкальных инструментов для развлечения. Детские музыкальные инструменты развивают слух, чувство ритма, эмоциональную восприимчивость ребёнка. В какой – то мере формируют его музыкальный вкус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6" y="1556792"/>
            <a:ext cx="2498725" cy="2592288"/>
          </a:xfrm>
        </p:spPr>
      </p:pic>
    </p:spTree>
    <p:extLst>
      <p:ext uri="{BB962C8B-B14F-4D97-AF65-F5344CB8AC3E}">
        <p14:creationId xmlns:p14="http://schemas.microsoft.com/office/powerpoint/2010/main" val="31168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1625426"/>
          </a:xfrm>
        </p:spPr>
        <p:txBody>
          <a:bodyPr>
            <a:normAutofit/>
          </a:bodyPr>
          <a:lstStyle/>
          <a:p>
            <a:pPr marL="192024" lvl="0" algn="ctr">
              <a:lnSpc>
                <a:spcPct val="115000"/>
              </a:lnSpc>
              <a:spcAft>
                <a:spcPts val="1000"/>
              </a:spcAft>
              <a:buClr>
                <a:srgbClr val="F07F09"/>
              </a:buClr>
            </a:pP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Детские инструменты следует осваивать поочерёдно.</a:t>
            </a:r>
            <a:endParaRPr lang="ru-RU" sz="27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user\Desktop\картинки\1339494723-367.jpg"/>
          <p:cNvPicPr>
            <a:picLocks noGrp="1" noChangeAspect="1" noChangeArrowheads="1" noCrop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104" y="2203985"/>
            <a:ext cx="3652049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7"/>
          <p:cNvSpPr>
            <a:spLocks noGrp="1"/>
          </p:cNvSpPr>
          <p:nvPr>
            <p:ph sz="quarter" idx="2"/>
          </p:nvPr>
        </p:nvSpPr>
        <p:spPr>
          <a:xfrm>
            <a:off x="607224" y="579438"/>
            <a:ext cx="3931920" cy="5513858"/>
          </a:xfrm>
        </p:spPr>
        <p:txBody>
          <a:bodyPr>
            <a:normAutofit fontScale="92500" lnSpcReduction="20000"/>
          </a:bodyPr>
          <a:lstStyle/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покупке таких инструментов тоже надо знать меру. Иногда родители покупают сразу  много музыкальных инструментов и игрушек. Малыш мечется от одного к другому, быстро устаёт от избытка впечатлений и наконец, забрасывает в угол всё это звенящее, поющее, свистящее богатство, так и не научившись играть.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195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" y="3789040"/>
            <a:ext cx="8183880" cy="2808312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3762744"/>
          </a:xfrm>
        </p:spPr>
        <p:txBody>
          <a:bodyPr>
            <a:normAutofit fontScale="77500" lnSpcReduction="20000"/>
          </a:bodyPr>
          <a:lstStyle/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3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Пока ребёнок не научился играть на одном, не стоит давать ему следующий.</a:t>
            </a:r>
            <a:endParaRPr lang="ru-RU" sz="3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ru-RU" sz="3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Попробуйте  вместе с ребёнком подбирать мелодии на слух. Это не только развивает его музыкальные способности, не только доставляет ребёнку удовольствие , но и является первым важным  шагом в обучении его игре на настоящем музыкальном инструменте.</a:t>
            </a:r>
            <a:endParaRPr lang="ru-RU" sz="3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453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algn="ctr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Ребёнок с трёх – четырёх лет, так же как и читать, может научиться играть по нотам. Начинайте с изучения 2-3 нот и постепенно доведите количество используемых  нот до одной октавы. Как и во всех занятиях с малышами, изучение нот и игре по нотам лучше всего  построить в виде игры.</a:t>
            </a:r>
            <a:endParaRPr lang="ru-RU" sz="36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05064"/>
            <a:ext cx="8393225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03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504688"/>
          </a:xfrm>
        </p:spPr>
        <p:txBody>
          <a:bodyPr>
            <a:normAutofit fontScale="85000" lnSpcReduction="20000"/>
          </a:bodyPr>
          <a:lstStyle/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Игра на развитие слуха.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Взрослый нажимает клавишу , а ребёнок называет какая это нота – «до» , «ми» , или « соль». Это не сложная игра развивает у детей абсолютный слух (70 -80%) Такой вид слуха важен для профессиональных  занятий музыкой. Попросите ребёнка отвернуться  и нажмите  одну из этих нот. Малыш нажимает по очереди все три ноты и говорит, какая нота, по его мнению, прозвучала. При этом обязательно называет её .Это делается для того , чтобы  звук у ребёнка ассоциировался с названием ноты. В случаи правильного ответа  очко получает он. Постепенно количество нот увеличивается Игра продолжается до 3 – 5 очков. Не забывайте о смене ролей.</a:t>
            </a:r>
            <a:endParaRPr lang="ru-RU" sz="36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543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420</TotalTime>
  <Words>510</Words>
  <Application>Microsoft Office PowerPoint</Application>
  <PresentationFormat>Экран (4:3)</PresentationFormat>
  <Paragraphs>27</Paragraphs>
  <Slides>12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Calibri</vt:lpstr>
      <vt:lpstr>Symbol</vt:lpstr>
      <vt:lpstr>Times New Roman</vt:lpstr>
      <vt:lpstr>Verdana</vt:lpstr>
      <vt:lpstr>Wingdings 2</vt:lpstr>
      <vt:lpstr>Аспект</vt:lpstr>
      <vt:lpstr>«Начинайте с колыбели»</vt:lpstr>
      <vt:lpstr>Презентация PowerPoint</vt:lpstr>
      <vt:lpstr>Малыш не имеет стереотипных представлений и активно впитывает все новое ,познает окружающий мир. В огромном мире звуков особенно влекут малыша музыкальные звуки.  Слушание музыки подкрепленное заинтересованностью родителей,  способствует активному развитию музыкального слуха, памяти, эмоциональной восприимчивости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Музыкальные занятия для детей раннего возраста.</dc:title>
  <dc:creator>user</dc:creator>
  <cp:lastModifiedBy>User</cp:lastModifiedBy>
  <cp:revision>27</cp:revision>
  <dcterms:created xsi:type="dcterms:W3CDTF">2012-09-24T09:16:10Z</dcterms:created>
  <dcterms:modified xsi:type="dcterms:W3CDTF">2020-01-22T07:17:02Z</dcterms:modified>
</cp:coreProperties>
</file>