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5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logopediya/2018/11/30/struktury-frontalnogo-podgruppovogo-i-individualnogo" TargetMode="External"/><Relationship Id="rId2" Type="http://schemas.openxmlformats.org/officeDocument/2006/relationships/hyperlink" Target="https://www.getsoch.net/struktura-frontalnyh-logopedicheskih-zanyatij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gabaza.ru/doc/136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0162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логопедического занятия в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8280920" cy="252028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-сессия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«Единое образовательное пространство: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и семья»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Добрянка, 2021 г.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28092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стажировочная площадка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«Внедрение муниципальной модели речевого развития детей дошкольного возраста»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640960" cy="46085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подготовки презентации были использованы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источники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Козырева О. А. Борисова Н. Б. Формирование лексико-грамматических средств языка и развитие связной речи, 2016 (ЭБС СКФУ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 В. Современная система коррекционной работы в логопедической группе для детей с ОНР, Детство – Пресс, 2016г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Филичева Т. Б. Чиркина Г. В. Коррекционное обучение и воспитание детей с общим недоразвитием речи М.,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1991г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://www.getsoch.net/struktura-frontalnyh-logopedicheskih-zanyatij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nsportal.ru/detskiy-sad/logopediya/2018/11/30/struktury-frontalnogo-podgruppovogo-i-individualnogo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gigabaza.ru/doc/1362.html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Абрамова Ирина Сергеевна,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читель-логопед первой категории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ЦРР «ДДС № 16 «Берёзка»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логопедической работы в ДОУ – своевременное оказание коррекционно-развивающей помощи детям дошкольного возраста, имеющим различные речевые нарушения.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680520" cy="5141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коррекционной работы учителя-логопеда осуществляется  на основе следующих принципов: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этиопатогенетический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(учета этиологии и механизмов речевого нарушения), системности и учета структуры речевого нарушения;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учета структуры речевого нарушения;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дифференцированного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подхода;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поэтапности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онтогенетический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личностных особенностей;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подхода;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обходного пути;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речевых навыков в условиях естественного речевого общения.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822576" cy="3786187"/>
          </a:xfrm>
        </p:spPr>
      </p:pic>
    </p:spTree>
    <p:extLst>
      <p:ext uri="{BB962C8B-B14F-4D97-AF65-F5344CB8AC3E}">
        <p14:creationId xmlns:p14="http://schemas.microsoft.com/office/powerpoint/2010/main" val="8616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логопедических занятий в дошкольных образовательных учреждениях, в условиях логопедического пункта: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780928"/>
            <a:ext cx="4680520" cy="36724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коррекционное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одгрупповое коррекционное занятие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6"/>
          <a:stretch/>
        </p:blipFill>
        <p:spPr>
          <a:xfrm>
            <a:off x="4932040" y="2276872"/>
            <a:ext cx="4055943" cy="3072953"/>
          </a:xfrm>
        </p:spPr>
      </p:pic>
    </p:spTree>
    <p:extLst>
      <p:ext uri="{BB962C8B-B14F-4D97-AF65-F5344CB8AC3E}">
        <p14:creationId xmlns:p14="http://schemas.microsoft.com/office/powerpoint/2010/main" val="3462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логопедических занятий определяются исходя из следующих направлений: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680520" cy="514116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артикуляционной моторики,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правильных артикуляционных укладов;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произносительных навыков (в зависимости от этапа работы над звуком);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фонематического восприятия, навыков звукового анализа;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совершенствование лексико- грамматических конструкций;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неречевых психических процессов;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мелкой моторики пальцев рук. 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61940"/>
            <a:ext cx="3682752" cy="32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структура индивидуального/ подгруппового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логопедического занятия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включает в себя следующие этапы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68052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Массажные упражнения.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Пальчиковая гимнастика.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Артикуляционная гимнастика.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Работа над звукопроизношением: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Постановка звука,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Автоматизация в слогах, словах, предложениях, связных текстах,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Дифференциация звуков.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Коррекционная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индивидуальными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особенностями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 (формирование психологической базы,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стабильности личности ребенка, развитие сенсорной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сферы, навыков общения, моторики, просодики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857625" cy="3409950"/>
          </a:xfrm>
        </p:spPr>
      </p:pic>
    </p:spTree>
    <p:extLst>
      <p:ext uri="{BB962C8B-B14F-4D97-AF65-F5344CB8AC3E}">
        <p14:creationId xmlns:p14="http://schemas.microsoft.com/office/powerpoint/2010/main" val="41755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 в структуре занятия могу быть отличия в зависимости от вида и формы речевых нарушений.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4176464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Оргмомент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Логопедический массаж.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Артикуляционная гимнастика.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Работа с голосом.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Работа с дыханием.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Работа над просодикой.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Пальчиковая гимнастика.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Развитие фонематического слуха.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Отработка грамматических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категорий.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10. Работа над звукопроизношением.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2204864"/>
            <a:ext cx="4038600" cy="43819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Развитие понимания речи.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Развитие фонематического слуха.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Устранение недостатков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произношения.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Развитие звукового анализа и синтеза.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Развитие слоговой структуры слова.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Развитие активного и пассивного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словаря.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Отработка грамматических категорий.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Развитие связной речи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3960440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СТРУКТУРА ИНДИВИДУАЛЬНОГО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ЗАНЯТИЯ ДЛЯ РЕБЕНКА,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ИМЕЮЩЕГО ФФН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052736"/>
            <a:ext cx="3960440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СТРУКТУРА ИНДИВИДУАЛЬНОГО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ЗАНЯТИЯ ДЛЯ РЕБЕНКА С ОБЩИМ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НЕДОРАЗВИТИЕМ РЕЧИ</a:t>
            </a:r>
          </a:p>
        </p:txBody>
      </p:sp>
    </p:spTree>
    <p:extLst>
      <p:ext uri="{BB962C8B-B14F-4D97-AF65-F5344CB8AC3E}">
        <p14:creationId xmlns:p14="http://schemas.microsoft.com/office/powerpoint/2010/main" val="1129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072494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основе организации логопедических занятий в соответствии с требованиями ФГОС ДО лежит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тематический подход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3312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подход организации познавательного и речевого материала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предполагает его фокусировку на какой – либо теме из окружающего ребенка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предметного и социального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позволяет обеспечить тесную взаимосвязь в работе всего педагогического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Изучение темы параллельно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при организации разных видов образовательной деятельности: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ознакомлении с окружающим, развитии речи, на занятиях по рисованию, лепке, аппликации,  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играх и т. д.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и расположение тем определяются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годовым планированием образовательной деятельности в учреждении.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k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29509"/>
          <a:stretch/>
        </p:blipFill>
        <p:spPr bwMode="auto">
          <a:xfrm>
            <a:off x="611560" y="4558134"/>
            <a:ext cx="8154388" cy="21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логопедических занятий в детском саду осуществляется с учетом следующих требований: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5256584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 быть динамичным.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включаются игровые фрагменты и сюрпризные моменты. Можно включить забавные ситуации, участниками которых будут дети.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частая смена различных видов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 детей коммуникативную направленности, обучать общению с педагогом и друг с другом.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занятиях приучать детей слушать, слышать, исправлять ошибки в чужой и в своей речи.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разнообразный дидактический материал, красочный и удобный.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главное – на занятиях дети должны много говорить.</a:t>
            </a:r>
          </a:p>
          <a:p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614658"/>
            <a:ext cx="3178722" cy="4334621"/>
          </a:xfrm>
        </p:spPr>
      </p:pic>
    </p:spTree>
    <p:extLst>
      <p:ext uri="{BB962C8B-B14F-4D97-AF65-F5344CB8AC3E}">
        <p14:creationId xmlns:p14="http://schemas.microsoft.com/office/powerpoint/2010/main" val="37826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Тает снег. Течёт ручей.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ветвях полно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врачей…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214"/>
            <a:ext cx="4038600" cy="43739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326400" cy="3244800"/>
          </a:xfrm>
        </p:spPr>
      </p:pic>
    </p:spTree>
    <p:extLst>
      <p:ext uri="{BB962C8B-B14F-4D97-AF65-F5344CB8AC3E}">
        <p14:creationId xmlns:p14="http://schemas.microsoft.com/office/powerpoint/2010/main" val="24151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534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Структура логопедического занятия в ДОУ</vt:lpstr>
      <vt:lpstr>Цель логопедической работы в ДОУ – своевременное оказание коррекционно-развивающей помощи детям дошкольного возраста, имеющим различные речевые нарушения.</vt:lpstr>
      <vt:lpstr>Виды логопедических занятий в дошкольных образовательных учреждениях, в условиях логопедического пункта:</vt:lpstr>
      <vt:lpstr>Задачи логопедических занятий определяются исходя из следующих направлений:</vt:lpstr>
      <vt:lpstr>Общая структура индивидуального/ подгруппового  логопедического занятия  включает в себя следующие этапы</vt:lpstr>
      <vt:lpstr>Однако в структуре занятия могу быть отличия в зависимости от вида и формы речевых нарушений.</vt:lpstr>
      <vt:lpstr>  В основе организации логопедических занятий в соответствии с требованиями ФГОС ДО лежит тематический подход.  </vt:lpstr>
      <vt:lpstr> Организация логопедических занятий в детском саду осуществляется с учетом следующих требований:</vt:lpstr>
      <vt:lpstr>Тает снег. Течёт ручей. На ветвях полно врачей…</vt:lpstr>
      <vt:lpstr> Для подготовки презентации были использованы следующие источники:  1. Козырева О. А. Борисова Н. Б. Формирование лексико-грамматических средств языка и развитие связной речи, 2016 (ЭБС СКФУ)  2. Нищева Н. В. Современная система коррекционной работы в логопедической группе для детей с ОНР, Детство – Пресс, 2016г  3. Филичева Т. Б. Чиркина Г. В. Коррекционное обучение и воспитание детей с общим недоразвитием речи М., 1991г  4. https://www.getsoch.net/struktura-frontalnyh-logopedicheskih-zanyatij/   5. https://nsportal.ru/detskiy-sad/logopediya/2018/11/30/struktury-frontalnogo-podgruppovogo-i-individualnogo  6. https://gigabaza.ru/doc/1362.html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логопедического занятия в ДОУ</dc:title>
  <dc:creator>ирина абрамова</dc:creator>
  <cp:lastModifiedBy>Венера</cp:lastModifiedBy>
  <cp:revision>29</cp:revision>
  <dcterms:created xsi:type="dcterms:W3CDTF">2021-11-21T04:06:14Z</dcterms:created>
  <dcterms:modified xsi:type="dcterms:W3CDTF">2021-12-15T12:59:59Z</dcterms:modified>
</cp:coreProperties>
</file>